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6" r:id="rId6"/>
    <p:sldId id="267" r:id="rId7"/>
    <p:sldId id="268" r:id="rId8"/>
    <p:sldId id="269" r:id="rId9"/>
    <p:sldId id="264" r:id="rId10"/>
    <p:sldId id="262" r:id="rId11"/>
    <p:sldId id="265" r:id="rId12"/>
    <p:sldId id="270" r:id="rId13"/>
    <p:sldId id="271" r:id="rId14"/>
    <p:sldId id="272" r:id="rId15"/>
    <p:sldId id="273" r:id="rId16"/>
    <p:sldId id="275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0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ED8E-264A-408D-B227-11B109D1349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D7E2C-BA51-47F2-807C-8C6815119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5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643A-E62F-4C3A-8047-660DBA32F2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28600"/>
            <a:ext cx="844942" cy="1371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gif"/><Relationship Id="rId9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aD919F7aZ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1752601"/>
            <a:ext cx="5105400" cy="1829761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Eta Kappa Nu (HKN)</a:t>
            </a:r>
            <a:br>
              <a:rPr lang="en-US" sz="4400" dirty="0" smtClean="0"/>
            </a:br>
            <a:r>
              <a:rPr lang="en-US" sz="4400" dirty="0" smtClean="0"/>
              <a:t>Pledge Meeting One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2015</a:t>
            </a:r>
          </a:p>
          <a:p>
            <a:r>
              <a:rPr lang="en-US" dirty="0" smtClean="0"/>
              <a:t>4 February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"/>
            <a:ext cx="248788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President: Will Hoenig</a:t>
            </a:r>
          </a:p>
          <a:p>
            <a:r>
              <a:rPr lang="en-US" dirty="0" smtClean="0"/>
              <a:t>Vice President: Dylan </a:t>
            </a:r>
            <a:r>
              <a:rPr lang="en-US" dirty="0" err="1" smtClean="0"/>
              <a:t>Zika</a:t>
            </a:r>
            <a:endParaRPr lang="en-US" dirty="0" smtClean="0"/>
          </a:p>
          <a:p>
            <a:r>
              <a:rPr lang="en-US" dirty="0" smtClean="0"/>
              <a:t>Treasurer: Zain Sheikh</a:t>
            </a:r>
          </a:p>
          <a:p>
            <a:r>
              <a:rPr lang="en-US" dirty="0" smtClean="0"/>
              <a:t>Corresponding Secretary: Doug </a:t>
            </a:r>
            <a:r>
              <a:rPr lang="en-US" dirty="0" err="1" smtClean="0"/>
              <a:t>Ilijev</a:t>
            </a:r>
            <a:endParaRPr lang="en-US" dirty="0" smtClean="0"/>
          </a:p>
          <a:p>
            <a:r>
              <a:rPr lang="en-US" dirty="0" smtClean="0"/>
              <a:t>Recording Secretary: Miranda Pacheco</a:t>
            </a:r>
          </a:p>
          <a:p>
            <a:r>
              <a:rPr lang="en-US" dirty="0" smtClean="0"/>
              <a:t>SEC Representative: David Le</a:t>
            </a:r>
          </a:p>
          <a:p>
            <a:r>
              <a:rPr lang="en-US" dirty="0" smtClean="0"/>
              <a:t>Social Coordinator: Joseph </a:t>
            </a:r>
            <a:r>
              <a:rPr lang="en-US" dirty="0" err="1" smtClean="0"/>
              <a:t>Lubars</a:t>
            </a:r>
            <a:endParaRPr lang="en-US" dirty="0" smtClean="0"/>
          </a:p>
          <a:p>
            <a:r>
              <a:rPr lang="en-US" dirty="0" smtClean="0"/>
              <a:t>Historian: Sammy Shen</a:t>
            </a:r>
          </a:p>
          <a:p>
            <a:r>
              <a:rPr lang="en-US" dirty="0" smtClean="0"/>
              <a:t>Office and Web Administrator: Nikhil Garg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2015 Officers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5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Five Pledge Meetings</a:t>
            </a:r>
          </a:p>
          <a:p>
            <a:r>
              <a:rPr lang="en-US" dirty="0"/>
              <a:t>Seven service hours</a:t>
            </a:r>
          </a:p>
          <a:p>
            <a:r>
              <a:rPr lang="en-US" dirty="0"/>
              <a:t>Three social events</a:t>
            </a:r>
          </a:p>
          <a:p>
            <a:r>
              <a:rPr lang="en-US" dirty="0"/>
              <a:t>Three E-Week hours</a:t>
            </a:r>
          </a:p>
          <a:p>
            <a:r>
              <a:rPr lang="en-US" dirty="0"/>
              <a:t>One Society Event</a:t>
            </a:r>
          </a:p>
          <a:p>
            <a:r>
              <a:rPr lang="en-US" dirty="0"/>
              <a:t>Two firesides or lunch and learns</a:t>
            </a:r>
          </a:p>
          <a:p>
            <a:r>
              <a:rPr lang="en-US" dirty="0"/>
              <a:t>One progress interview</a:t>
            </a:r>
          </a:p>
          <a:p>
            <a:r>
              <a:rPr lang="en-US" dirty="0"/>
              <a:t>Signature Book</a:t>
            </a:r>
          </a:p>
          <a:p>
            <a:r>
              <a:rPr lang="en-US" dirty="0"/>
              <a:t>Pledge Quiz</a:t>
            </a:r>
          </a:p>
          <a:p>
            <a:r>
              <a:rPr lang="en-US" dirty="0"/>
              <a:t>Smoker</a:t>
            </a:r>
          </a:p>
          <a:p>
            <a:r>
              <a:rPr lang="en-US" dirty="0"/>
              <a:t>Induction</a:t>
            </a:r>
          </a:p>
          <a:p>
            <a:r>
              <a:rPr lang="en-US" dirty="0" smtClean="0"/>
              <a:t>Big/Little Requirements</a:t>
            </a:r>
          </a:p>
          <a:p>
            <a:r>
              <a:rPr lang="en-US" dirty="0" smtClean="0"/>
              <a:t>Pay Dues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Pledge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3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Dues Work:</a:t>
            </a:r>
          </a:p>
          <a:p>
            <a:pPr lvl="1"/>
            <a:r>
              <a:rPr lang="en-US" dirty="0"/>
              <a:t>$60 National fee</a:t>
            </a:r>
          </a:p>
          <a:p>
            <a:pPr lvl="1"/>
            <a:r>
              <a:rPr lang="en-US" dirty="0"/>
              <a:t>$20 Chapter fee</a:t>
            </a:r>
          </a:p>
          <a:p>
            <a:pPr lvl="2"/>
            <a:r>
              <a:rPr lang="en-US" dirty="0"/>
              <a:t>$1 rebate for each extra hour!</a:t>
            </a:r>
          </a:p>
          <a:p>
            <a:r>
              <a:rPr lang="en-US" dirty="0" smtClean="0"/>
              <a:t>Signature Book:</a:t>
            </a:r>
          </a:p>
          <a:p>
            <a:pPr lvl="1"/>
            <a:r>
              <a:rPr lang="en-US" dirty="0" smtClean="0"/>
              <a:t>Ten pledges</a:t>
            </a:r>
          </a:p>
          <a:p>
            <a:pPr lvl="1"/>
            <a:r>
              <a:rPr lang="en-US" dirty="0" smtClean="0"/>
              <a:t>Ten actives</a:t>
            </a:r>
          </a:p>
          <a:p>
            <a:pPr lvl="1"/>
            <a:r>
              <a:rPr lang="en-US" dirty="0" smtClean="0"/>
              <a:t>Nine officers (president at Smoker)</a:t>
            </a:r>
          </a:p>
          <a:p>
            <a:pPr lvl="1"/>
            <a:r>
              <a:rPr lang="en-US" dirty="0" smtClean="0"/>
              <a:t>Ten faculty members</a:t>
            </a:r>
          </a:p>
          <a:p>
            <a:pPr lvl="1"/>
            <a:r>
              <a:rPr lang="en-US" dirty="0" smtClean="0"/>
              <a:t>Five staff members</a:t>
            </a:r>
          </a:p>
          <a:p>
            <a:pPr lvl="1"/>
            <a:r>
              <a:rPr lang="en-US" dirty="0" smtClean="0"/>
              <a:t>Two faculty advisors:</a:t>
            </a:r>
          </a:p>
          <a:p>
            <a:pPr lvl="2"/>
            <a:r>
              <a:rPr lang="en-US" dirty="0" smtClean="0"/>
              <a:t>Dr. John Pearce</a:t>
            </a:r>
          </a:p>
          <a:p>
            <a:pPr lvl="2"/>
            <a:r>
              <a:rPr lang="en-US" dirty="0" smtClean="0"/>
              <a:t>Dr. Jack Lee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Pledge Requirements, continued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10986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Buca</a:t>
            </a:r>
            <a:r>
              <a:rPr lang="en-US" dirty="0" smtClean="0"/>
              <a:t> di </a:t>
            </a:r>
            <a:r>
              <a:rPr lang="en-US" dirty="0" err="1" smtClean="0"/>
              <a:t>Beppo</a:t>
            </a:r>
            <a:endParaRPr lang="en-US" dirty="0"/>
          </a:p>
        </p:txBody>
      </p:sp>
      <p:pic>
        <p:nvPicPr>
          <p:cNvPr id="1026" name="Picture 2" descr="http://files.idssasp.com/public/C15/7fbcf99b-a2ba-433e-a318-040f5da8a6c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73" y="1524000"/>
            <a:ext cx="604425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8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BAE Systems</a:t>
            </a:r>
            <a:endParaRPr lang="en-US" dirty="0"/>
          </a:p>
        </p:txBody>
      </p:sp>
      <p:pic>
        <p:nvPicPr>
          <p:cNvPr id="2050" name="Picture 2" descr="http://www.corporatewatch.org/sites/default/files/BA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7162800" cy="110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9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Big/Little Requirements:</a:t>
            </a:r>
          </a:p>
          <a:p>
            <a:pPr lvl="1"/>
            <a:r>
              <a:rPr lang="en-US" dirty="0" smtClean="0"/>
              <a:t>Five Pledge Meetings</a:t>
            </a:r>
          </a:p>
          <a:p>
            <a:pPr lvl="1"/>
            <a:r>
              <a:rPr lang="en-US" dirty="0" smtClean="0"/>
              <a:t>Two Group Meetings</a:t>
            </a:r>
          </a:p>
          <a:p>
            <a:pPr lvl="1"/>
            <a:r>
              <a:rPr lang="en-US" dirty="0" smtClean="0"/>
              <a:t>One E-Week Event</a:t>
            </a:r>
          </a:p>
          <a:p>
            <a:pPr lvl="1"/>
            <a:r>
              <a:rPr lang="en-US" dirty="0" smtClean="0"/>
              <a:t>One Social</a:t>
            </a:r>
          </a:p>
          <a:p>
            <a:r>
              <a:rPr lang="en-US" dirty="0" smtClean="0"/>
              <a:t>Benefits of being a Big:</a:t>
            </a:r>
          </a:p>
          <a:p>
            <a:pPr lvl="1"/>
            <a:r>
              <a:rPr lang="en-US" dirty="0" smtClean="0"/>
              <a:t>Waived service hours</a:t>
            </a:r>
          </a:p>
          <a:p>
            <a:pPr lvl="1"/>
            <a:r>
              <a:rPr lang="en-US" dirty="0" smtClean="0"/>
              <a:t>Easy way to get other active hours</a:t>
            </a:r>
          </a:p>
          <a:p>
            <a:pPr lvl="1"/>
            <a:r>
              <a:rPr lang="en-US" dirty="0" smtClean="0"/>
              <a:t>Help a pledge become familiar with HKN!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Big/Little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Captain: Nikhil </a:t>
            </a:r>
            <a:r>
              <a:rPr lang="en-US" dirty="0" err="1" smtClean="0"/>
              <a:t>Joglekar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 Basketball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86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Events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/>
              <a:t>2/11: Ice Cream Social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2/18: Second Pledge Meeting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2/20-2/27: E-Week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2/27: Dr. Ramshorn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3/3: Bard/</a:t>
            </a:r>
            <a:r>
              <a:rPr lang="en-US" sz="3000" dirty="0" err="1" smtClean="0"/>
              <a:t>Patt</a:t>
            </a:r>
            <a:r>
              <a:rPr lang="en-US" sz="3000" dirty="0" smtClean="0"/>
              <a:t> Fireside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3/4: Third Pledge Meeting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142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</a:p>
          <a:p>
            <a:r>
              <a:rPr lang="en-US" dirty="0" smtClean="0"/>
              <a:t>HKN Overview</a:t>
            </a:r>
          </a:p>
          <a:p>
            <a:r>
              <a:rPr lang="en-US" dirty="0" smtClean="0"/>
              <a:t>Spring 2015 Officers</a:t>
            </a:r>
          </a:p>
          <a:p>
            <a:r>
              <a:rPr lang="en-US" dirty="0" smtClean="0"/>
              <a:t>Pledge Requirements</a:t>
            </a:r>
          </a:p>
          <a:p>
            <a:r>
              <a:rPr lang="en-US" dirty="0" err="1" smtClean="0"/>
              <a:t>Buca</a:t>
            </a:r>
            <a:r>
              <a:rPr lang="en-US" dirty="0" smtClean="0"/>
              <a:t> di </a:t>
            </a:r>
            <a:r>
              <a:rPr lang="en-US" dirty="0" err="1" smtClean="0"/>
              <a:t>Beppo</a:t>
            </a:r>
            <a:endParaRPr lang="en-US" dirty="0" smtClean="0"/>
          </a:p>
          <a:p>
            <a:r>
              <a:rPr lang="en-US" dirty="0" smtClean="0"/>
              <a:t>BAE Systems</a:t>
            </a:r>
          </a:p>
          <a:p>
            <a:r>
              <a:rPr lang="en-US" dirty="0" smtClean="0"/>
              <a:t>Big/Little </a:t>
            </a:r>
            <a:r>
              <a:rPr lang="en-US" dirty="0" smtClean="0"/>
              <a:t>Program</a:t>
            </a:r>
          </a:p>
          <a:p>
            <a:r>
              <a:rPr lang="en-US" dirty="0" smtClean="0"/>
              <a:t>IM Basketball</a:t>
            </a:r>
            <a:endParaRPr lang="en-US" dirty="0" smtClean="0"/>
          </a:p>
          <a:p>
            <a:r>
              <a:rPr lang="en-US" dirty="0" smtClean="0"/>
              <a:t>Upcoming Events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728" indent="0" algn="ctr">
              <a:buNone/>
            </a:pPr>
            <a:r>
              <a:rPr lang="en-US" dirty="0" smtClean="0"/>
              <a:t>Thank you for attending the first </a:t>
            </a:r>
            <a:r>
              <a:rPr lang="en-US" dirty="0"/>
              <a:t>p</a:t>
            </a:r>
            <a:r>
              <a:rPr lang="en-US" dirty="0" smtClean="0"/>
              <a:t>ledge meeting!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National Electrical and Computer Engineering Honor Society</a:t>
            </a:r>
          </a:p>
          <a:p>
            <a:r>
              <a:rPr lang="en-US" dirty="0" smtClean="0"/>
              <a:t>We are the Psi Chapter</a:t>
            </a:r>
          </a:p>
          <a:p>
            <a:r>
              <a:rPr lang="en-US" dirty="0" smtClean="0"/>
              <a:t>Opportunities to interact with:</a:t>
            </a:r>
          </a:p>
          <a:p>
            <a:pPr lvl="1"/>
            <a:r>
              <a:rPr lang="en-US" dirty="0" smtClean="0"/>
              <a:t>Brilliant peers</a:t>
            </a:r>
          </a:p>
          <a:p>
            <a:pPr lvl="1"/>
            <a:r>
              <a:rPr lang="en-US" dirty="0" smtClean="0"/>
              <a:t>Excellent companies</a:t>
            </a:r>
          </a:p>
          <a:p>
            <a:pPr lvl="1"/>
            <a:r>
              <a:rPr lang="en-US" dirty="0" smtClean="0"/>
              <a:t>Faculty, staff, and everyone involved with ECE Department leadership</a:t>
            </a:r>
          </a:p>
          <a:p>
            <a:r>
              <a:rPr lang="en-US" dirty="0" smtClean="0"/>
              <a:t>A name heavily recognized by employers and graduate schools.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HKN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1026" name="Picture 2" descr="http://admin.csrwire.com/system/profile_logos/10379/original/1173889640_CNP_logo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906778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akotafinancialnews.com/logos/qualcomm-inc-logo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62200"/>
            <a:ext cx="2971800" cy="10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echinsidr.com/wp-content/uploads/2012/08/TMS-logo-with-te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78" y="729455"/>
            <a:ext cx="26289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thumb/5/51/IBM_logo.svg/200px-IBM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1341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http://upload.wikimedia.org/wikipedia/commons/c/c9/Intel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http://upload.wikimedia.org/wikipedia/commons/c/c9/Intel-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musicincorrales.org/wp-content/uploads/2013/01/intel_BlueOnWhi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71800"/>
            <a:ext cx="1997974" cy="15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ctechcrunch2011.files.wordpress.com/2014/06/apple_topic.png?w=6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105" y="2971800"/>
            <a:ext cx="2134395" cy="21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ece.utexas.edu/sites/default/files/cirrus-logic-1color_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72743"/>
            <a:ext cx="3047441" cy="6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media.glassdoor.com/sqll/221332/capsher-technology-inc-square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5" y="448865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upload.wikimedia.org/wikipedia/en/b/b7/Cockrell_School_of_Engineering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56186"/>
            <a:ext cx="2819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nvidianews.nvidia.com/media/themes/54333a08fe058b31690002e2/images/nvidia-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13324"/>
            <a:ext cx="1600541" cy="11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publishersweekly.com/images/data/ARTICLE_PHOTO/photo/000/027/27385-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686" y="5224984"/>
            <a:ext cx="850576" cy="8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4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2050" name="Picture 2" descr="http://abovethelaw.com/wp-content/uploads/2010/09/UT-Austin-school-of-la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2962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raduateinstitute.ch/files/live/sites/iheid/files/sites/students/careers/Connexion/img/sidley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1" y="2202338"/>
            <a:ext cx="2786063" cy="73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microsoft.com/global/learning/en-us/PublishingImages/ms-logo-site-sh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-i.forbesimg.com/tomiogeron/files/2013/06/Bloomberg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3075"/>
            <a:ext cx="344448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pload.wikimedia.org/wikipedia/en/thumb/8/86/Bain_and_Company_Logo_1.svg/180px-Bain_and_Company_Logo_1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83" y="2183949"/>
            <a:ext cx="171450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tctechcrunch2011.files.wordpress.com/2011/08/hp-logo2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1" y="3246408"/>
            <a:ext cx="2302573" cy="14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pbs.twimg.com/profile_images/1145592453/BE_Logo__RGB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45240"/>
            <a:ext cx="1922689" cy="192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3dprint.com/wp-content/uploads/2014/11/t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26" y="4896771"/>
            <a:ext cx="3939248" cy="13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dakotafinancialnews.com/logos/national-instruments-corp-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17" y="3832696"/>
            <a:ext cx="3218790" cy="8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www.sra.samsung.com/assets/Uploads/Samsung-Logo-Wordmark-RG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" y="5013267"/>
            <a:ext cx="1917714" cy="7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6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3074" name="Picture 2" descr="http://upload.wikimedia.org/wikipedia/commons/thumb/3/32/Sandia_National_Laboratories_logo.svg/220px-Sandia_National_Laboratorie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9038"/>
            <a:ext cx="20955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bs.edu/marketing/images/stacked_1200px_1303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17638"/>
            <a:ext cx="3806825" cy="11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ortheastern.edu/careers/blog/wp-content/uploads/2013/09/pwc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1" y="3027927"/>
            <a:ext cx="1957574" cy="14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futurelankan.com/wp-content/uploads/2014/10/accenture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3" y="1772390"/>
            <a:ext cx="3429000" cy="11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processbasedleadership.com/processbasedleadership/wp-content/uploads/2014/02/bae-system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6" y="3704122"/>
            <a:ext cx="5105400" cy="7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2.bp.blogspot.com/-ZVxEkrY04Fs/U15D5uCL-xI/AAAAAAAAOdQ/pJ-Wc99LmPY/s1600/logo_col_874x2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35" y="2625902"/>
            <a:ext cx="2494276" cy="8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www.govloop.com/blogs/3001-4000/3133-oracle_logo.gif?width=12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62712"/>
            <a:ext cx="2346075" cy="2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s3.amazonaws.com/s3.consumersadvocate.org/mongo/companies/logos/53a4/0f9d/7765/6206/1e01/0000/original/telogis-logo.jpg?14032608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0" y="4717241"/>
            <a:ext cx="1703133" cy="13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upload.wikimedia.org/wikipedia/commons/thumb/2/25/VT_logo.svg/2000px-VT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78623"/>
            <a:ext cx="1949909" cy="9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www.sas.upenn.edu/~egme/UPennlogo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81" y="5321100"/>
            <a:ext cx="2298343" cy="8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5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4" name="Picture 22" descr="http://upload.wikimedia.org/wikipedia/en/e/e8/Interxion_Logo_n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26256"/>
            <a:ext cx="3730924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ttp://vigilantcitizen.productionshardl.netdna-cdn.com/wp-content/uploads/2011/04/lockheed-mart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17637"/>
            <a:ext cx="3657600" cy="7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arm.com/images/tpl/arm-logo-limited-us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17637"/>
            <a:ext cx="2285231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esearch.physics.lsa.umich.edu/Li-Lab/michigan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2282825" cy="13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taff.rice.edu/images/styleguide/RiceLogo_TMCMYK300DP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51" y="2451922"/>
            <a:ext cx="3025498" cy="11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resources.troux.com/Portals/44608/images/usaa%20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81200"/>
            <a:ext cx="1785910" cy="18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vicesoftware.com/wp-content/uploads/2011/09/uship-logo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2031290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actionsprout.com/wp/wp-content/uploads/2013/05/salesforce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5" y="3821694"/>
            <a:ext cx="2148110" cy="1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engineering.purdue.edu/Engr/AboutUs/Logo/Images/sm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4" y="3581400"/>
            <a:ext cx="221672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ues.utah.edu/wp2/wp-content/uploads/2012/09/deloitte-logo-201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74" y="5638800"/>
            <a:ext cx="2971800" cy="5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2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Look into HKN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895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www.youtube.com/watch?v=NaD919F7aZA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1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HKN">
      <a:dk1>
        <a:sysClr val="windowText" lastClr="000000"/>
      </a:dk1>
      <a:lt1>
        <a:sysClr val="window" lastClr="FFFFFF"/>
      </a:lt1>
      <a:dk2>
        <a:srgbClr val="4B73B3"/>
      </a:dk2>
      <a:lt2>
        <a:srgbClr val="A0A5B8"/>
      </a:lt2>
      <a:accent1>
        <a:srgbClr val="B83636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761</TotalTime>
  <Words>320</Words>
  <Application>Microsoft Office PowerPoint</Application>
  <PresentationFormat>On-screen Show (4:3)</PresentationFormat>
  <Paragraphs>92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Lucida Sans Unicode</vt:lpstr>
      <vt:lpstr>Verdana</vt:lpstr>
      <vt:lpstr>Wingdings 2</vt:lpstr>
      <vt:lpstr>Wingdings 3</vt:lpstr>
      <vt:lpstr>Concourse</vt:lpstr>
      <vt:lpstr>Eta Kappa Nu (HKN) Pledge Meeting One</vt:lpstr>
      <vt:lpstr>Agenda</vt:lpstr>
      <vt:lpstr>Welcome</vt:lpstr>
      <vt:lpstr>HKN Overview</vt:lpstr>
      <vt:lpstr>After HKN</vt:lpstr>
      <vt:lpstr>After HKN</vt:lpstr>
      <vt:lpstr>After HKN</vt:lpstr>
      <vt:lpstr>After HKN</vt:lpstr>
      <vt:lpstr>A Look into HKN</vt:lpstr>
      <vt:lpstr>Spring 2015 Officers</vt:lpstr>
      <vt:lpstr>Pledge Requirements</vt:lpstr>
      <vt:lpstr>Pledge Requirements, continued</vt:lpstr>
      <vt:lpstr>Buca di Beppo</vt:lpstr>
      <vt:lpstr>BAE Systems</vt:lpstr>
      <vt:lpstr>Big/Little Program</vt:lpstr>
      <vt:lpstr>IM Basketball</vt:lpstr>
      <vt:lpstr>Upcoming Events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 Kappa Nu Actives Meeting</dc:title>
  <dc:creator>Sharud</dc:creator>
  <cp:lastModifiedBy>William Hoenig</cp:lastModifiedBy>
  <cp:revision>45</cp:revision>
  <dcterms:created xsi:type="dcterms:W3CDTF">2013-01-21T22:38:18Z</dcterms:created>
  <dcterms:modified xsi:type="dcterms:W3CDTF">2015-02-04T17:46:38Z</dcterms:modified>
  <cp:contentStatus/>
</cp:coreProperties>
</file>